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2"/>
    <p:sldId id="304" r:id="rId3"/>
    <p:sldId id="305" r:id="rId4"/>
    <p:sldId id="308" r:id="rId5"/>
    <p:sldId id="307" r:id="rId6"/>
    <p:sldId id="310" r:id="rId7"/>
    <p:sldId id="309" r:id="rId8"/>
    <p:sldId id="312" r:id="rId9"/>
    <p:sldId id="314" r:id="rId10"/>
    <p:sldId id="316" r:id="rId11"/>
    <p:sldId id="318" r:id="rId12"/>
    <p:sldId id="317" r:id="rId13"/>
    <p:sldId id="326" r:id="rId14"/>
    <p:sldId id="319" r:id="rId15"/>
    <p:sldId id="320" r:id="rId16"/>
    <p:sldId id="328" r:id="rId17"/>
    <p:sldId id="321" r:id="rId18"/>
    <p:sldId id="323" r:id="rId19"/>
    <p:sldId id="324" r:id="rId20"/>
    <p:sldId id="31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985D16E-5954-4512-AB7F-A15DD738C3FE}">
          <p14:sldIdLst>
            <p14:sldId id="302"/>
            <p14:sldId id="304"/>
            <p14:sldId id="305"/>
            <p14:sldId id="308"/>
            <p14:sldId id="307"/>
            <p14:sldId id="310"/>
            <p14:sldId id="309"/>
            <p14:sldId id="312"/>
            <p14:sldId id="314"/>
            <p14:sldId id="316"/>
            <p14:sldId id="318"/>
            <p14:sldId id="317"/>
            <p14:sldId id="326"/>
            <p14:sldId id="319"/>
            <p14:sldId id="320"/>
            <p14:sldId id="328"/>
            <p14:sldId id="321"/>
            <p14:sldId id="323"/>
            <p14:sldId id="324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8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5" y="1733319"/>
            <a:ext cx="7716327" cy="306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10988816" y="5959654"/>
            <a:ext cx="1011815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 소 현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수 형</a:t>
            </a:r>
          </a:p>
        </p:txBody>
      </p:sp>
    </p:spTree>
    <p:extLst>
      <p:ext uri="{BB962C8B-B14F-4D97-AF65-F5344CB8AC3E}">
        <p14:creationId xmlns:p14="http://schemas.microsoft.com/office/powerpoint/2010/main" val="18690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2311" y="1389062"/>
            <a:ext cx="4680585" cy="50218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761" y="1389471"/>
            <a:ext cx="4680585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319" y="1408769"/>
            <a:ext cx="4680584" cy="50225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9634" y="1405853"/>
            <a:ext cx="4680584" cy="5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메인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55480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메인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페이지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현재 </a:t>
            </a:r>
            <a:r>
              <a:rPr lang="ko-KR" altLang="en-US" sz="1500" dirty="0" err="1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상영작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500" dirty="0" err="1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인기작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개봉 </a:t>
            </a:r>
            <a:r>
              <a:rPr lang="ko-KR" altLang="en-US" sz="1500" dirty="0" err="1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예정작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),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검색 페이지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80" y="1426095"/>
            <a:ext cx="4680585" cy="50319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0491" y="1438641"/>
            <a:ext cx="4680585" cy="50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2" y="1429544"/>
            <a:ext cx="4655267" cy="50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영화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4028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리뷰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</a:t>
            </a:r>
            <a:r>
              <a:rPr lang="ko-KR" altLang="en-US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리뷰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53"/>
          <a:stretch/>
        </p:blipFill>
        <p:spPr>
          <a:xfrm>
            <a:off x="6502301" y="1428750"/>
            <a:ext cx="4680585" cy="50468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1509" y="1440281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501" y="1468435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717" y="1458514"/>
            <a:ext cx="4680585" cy="50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20" y="1458378"/>
            <a:ext cx="4680584" cy="50225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605" y="1478356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유저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3963124" cy="3139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프로필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 정보 수정 페이지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1387" y="1508899"/>
            <a:ext cx="4680585" cy="479169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5807" y="1439182"/>
            <a:ext cx="4680584" cy="50376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12" y="1508899"/>
            <a:ext cx="4684879" cy="49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519708" y="0"/>
            <a:ext cx="10586475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049586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5089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73952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141111" y="1774421"/>
            <a:ext cx="2539331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912883" y="2636195"/>
            <a:ext cx="985926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3157898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5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978" y="3157898"/>
            <a:ext cx="1647022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컴포넌트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4169" y="3862162"/>
            <a:ext cx="1485109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ERD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4169" y="4566426"/>
            <a:ext cx="1485109" cy="3465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데이터베이스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95918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876472" y="5270689"/>
            <a:ext cx="149169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57676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질의응답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676937" y="3673455"/>
            <a:ext cx="64058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6937" y="2266121"/>
            <a:ext cx="6263228" cy="160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rgbClr val="F1ECE6"/>
                </a:solidFill>
                <a:effectLst>
                  <a:innerShdw blurRad="76200" dist="76200" dir="13500000">
                    <a:srgbClr val="000000">
                      <a:alpha val="50000"/>
                    </a:srgbClr>
                  </a:innerShdw>
                </a:effectLst>
                <a:latin typeface="배달의민족 한나체 Pro"/>
                <a:ea typeface="배달의민족 한나체 Pro"/>
              </a:rPr>
              <a:t>Thank You</a:t>
            </a:r>
            <a:endParaRPr lang="ko-KR" altLang="en-US" sz="10000">
              <a:solidFill>
                <a:srgbClr val="F1ECE6"/>
              </a:solidFill>
              <a:effectLst>
                <a:innerShdw blurRad="76200" dist="76200" dir="13500000">
                  <a:srgbClr val="000000">
                    <a:alpha val="50000"/>
                  </a:srgbClr>
                </a:innerShdw>
              </a:effectLst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7946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38" y="5834694"/>
            <a:ext cx="532727" cy="53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6" y="1396198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2202333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4360055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2" y="1396198"/>
            <a:ext cx="50087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1" y="2203583"/>
            <a:ext cx="5158261" cy="17338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개봉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예정작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관련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 및 평론가 리뷰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한줄평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키워드를 이용한 영화 검색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33" y="4660429"/>
            <a:ext cx="1621540" cy="1621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3539" y="4360055"/>
            <a:ext cx="12729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 헨리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(34)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97496" y="4708368"/>
            <a:ext cx="6252521" cy="13926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부천시 거주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대한 관심과 지식이 많아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많은 영화를 봤다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영화를 찾아 보는 것을 좋아한다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대해 다른 사람들의 평론을 보는 것을 즐긴다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01.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4836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277473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초안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" y="1536736"/>
            <a:ext cx="11277601" cy="4860152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12877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lang="ko-KR" altLang="en-US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489508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완성본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277473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초안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07" y="785570"/>
            <a:ext cx="7607933" cy="575658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263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48950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err="1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완성본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0" y="920031"/>
            <a:ext cx="5866469" cy="561021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1BDD36A-2086-3F7B-D96F-1FB074D7B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72" y="810872"/>
            <a:ext cx="6094757" cy="58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3032847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데이터베이스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추천 알고리즘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6" y="773024"/>
            <a:ext cx="5848350" cy="5781675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7D729E-57CE-5062-2D36-F46DB41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7" y="756619"/>
            <a:ext cx="7836314" cy="57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110" y="1403101"/>
            <a:ext cx="4680585" cy="50117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758" y="1385248"/>
            <a:ext cx="4680585" cy="5017002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로그인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7122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317</Words>
  <Application>Microsoft Office PowerPoint</Application>
  <PresentationFormat>와이드스크린</PresentationFormat>
  <Paragraphs>77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마루 부리 Beta</vt:lpstr>
      <vt:lpstr>배달의민족 한나체 Air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SSAFY</cp:lastModifiedBy>
  <cp:revision>65</cp:revision>
  <dcterms:created xsi:type="dcterms:W3CDTF">2020-11-18T01:48:02Z</dcterms:created>
  <dcterms:modified xsi:type="dcterms:W3CDTF">2023-11-24T01:07:17Z</dcterms:modified>
  <cp:version/>
</cp:coreProperties>
</file>